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660"/>
  </p:normalViewPr>
  <p:slideViewPr>
    <p:cSldViewPr>
      <p:cViewPr varScale="1">
        <p:scale>
          <a:sx n="69" d="100"/>
          <a:sy n="69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F6BD-92D6-490D-8739-CE2C6F01C80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5D02-4D8C-44B2-9147-E51A39144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0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1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5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4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7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7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25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05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2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6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1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64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60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5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3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12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68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46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77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0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68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97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5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30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67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4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85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50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87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6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8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4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0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5D02-4D8C-44B2-9147-E51A391449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9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8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6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8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2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D86A-5FC0-4AF8-807B-CE612916F912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E7BB-1012-493B-8840-F4D0F785D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0"/>
            <a:ext cx="609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8" y="1246349"/>
            <a:ext cx="6564364" cy="4365302"/>
          </a:xfrm>
        </p:spPr>
      </p:pic>
    </p:spTree>
    <p:extLst>
      <p:ext uri="{BB962C8B-B14F-4D97-AF65-F5344CB8AC3E}">
        <p14:creationId xmlns:p14="http://schemas.microsoft.com/office/powerpoint/2010/main" val="236232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01" y="937668"/>
            <a:ext cx="3736999" cy="4982665"/>
          </a:xfrm>
        </p:spPr>
      </p:pic>
    </p:spTree>
    <p:extLst>
      <p:ext uri="{BB962C8B-B14F-4D97-AF65-F5344CB8AC3E}">
        <p14:creationId xmlns:p14="http://schemas.microsoft.com/office/powerpoint/2010/main" val="247166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82" y="1279972"/>
            <a:ext cx="6439037" cy="4298057"/>
          </a:xfrm>
        </p:spPr>
      </p:pic>
    </p:spTree>
    <p:extLst>
      <p:ext uri="{BB962C8B-B14F-4D97-AF65-F5344CB8AC3E}">
        <p14:creationId xmlns:p14="http://schemas.microsoft.com/office/powerpoint/2010/main" val="307894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12" y="1403512"/>
            <a:ext cx="4050977" cy="4050977"/>
          </a:xfrm>
        </p:spPr>
      </p:pic>
    </p:spTree>
    <p:extLst>
      <p:ext uri="{BB962C8B-B14F-4D97-AF65-F5344CB8AC3E}">
        <p14:creationId xmlns:p14="http://schemas.microsoft.com/office/powerpoint/2010/main" val="343321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6" y="689836"/>
            <a:ext cx="3643089" cy="5478329"/>
          </a:xfrm>
        </p:spPr>
      </p:pic>
    </p:spTree>
    <p:extLst>
      <p:ext uri="{BB962C8B-B14F-4D97-AF65-F5344CB8AC3E}">
        <p14:creationId xmlns:p14="http://schemas.microsoft.com/office/powerpoint/2010/main" val="12243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96" y="532247"/>
            <a:ext cx="6952208" cy="5793507"/>
          </a:xfrm>
        </p:spPr>
      </p:pic>
    </p:spTree>
    <p:extLst>
      <p:ext uri="{BB962C8B-B14F-4D97-AF65-F5344CB8AC3E}">
        <p14:creationId xmlns:p14="http://schemas.microsoft.com/office/powerpoint/2010/main" val="217858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44" y="568251"/>
            <a:ext cx="5778713" cy="5721499"/>
          </a:xfrm>
        </p:spPr>
      </p:pic>
    </p:spTree>
    <p:extLst>
      <p:ext uri="{BB962C8B-B14F-4D97-AF65-F5344CB8AC3E}">
        <p14:creationId xmlns:p14="http://schemas.microsoft.com/office/powerpoint/2010/main" val="186998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8" y="247843"/>
            <a:ext cx="4246844" cy="6362314"/>
          </a:xfrm>
        </p:spPr>
      </p:pic>
    </p:spTree>
    <p:extLst>
      <p:ext uri="{BB962C8B-B14F-4D97-AF65-F5344CB8AC3E}">
        <p14:creationId xmlns:p14="http://schemas.microsoft.com/office/powerpoint/2010/main" val="169585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32" y="364987"/>
            <a:ext cx="4075137" cy="6128026"/>
          </a:xfrm>
        </p:spPr>
      </p:pic>
    </p:spTree>
    <p:extLst>
      <p:ext uri="{BB962C8B-B14F-4D97-AF65-F5344CB8AC3E}">
        <p14:creationId xmlns:p14="http://schemas.microsoft.com/office/powerpoint/2010/main" val="2663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66" y="1171960"/>
            <a:ext cx="6762668" cy="4514081"/>
          </a:xfrm>
        </p:spPr>
      </p:pic>
    </p:spTree>
    <p:extLst>
      <p:ext uri="{BB962C8B-B14F-4D97-AF65-F5344CB8AC3E}">
        <p14:creationId xmlns:p14="http://schemas.microsoft.com/office/powerpoint/2010/main" val="18238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5" y="1026197"/>
            <a:ext cx="7199411" cy="4805607"/>
          </a:xfrm>
        </p:spPr>
      </p:pic>
    </p:spTree>
    <p:extLst>
      <p:ext uri="{BB962C8B-B14F-4D97-AF65-F5344CB8AC3E}">
        <p14:creationId xmlns:p14="http://schemas.microsoft.com/office/powerpoint/2010/main" val="33645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47" y="532247"/>
            <a:ext cx="5793507" cy="5793507"/>
          </a:xfrm>
        </p:spPr>
      </p:pic>
    </p:spTree>
    <p:extLst>
      <p:ext uri="{BB962C8B-B14F-4D97-AF65-F5344CB8AC3E}">
        <p14:creationId xmlns:p14="http://schemas.microsoft.com/office/powerpoint/2010/main" val="200203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7" y="960029"/>
            <a:ext cx="7397667" cy="4937943"/>
          </a:xfrm>
        </p:spPr>
      </p:pic>
    </p:spTree>
    <p:extLst>
      <p:ext uri="{BB962C8B-B14F-4D97-AF65-F5344CB8AC3E}">
        <p14:creationId xmlns:p14="http://schemas.microsoft.com/office/powerpoint/2010/main" val="46353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8" y="1246349"/>
            <a:ext cx="6564364" cy="4365302"/>
          </a:xfrm>
        </p:spPr>
      </p:pic>
    </p:spTree>
    <p:extLst>
      <p:ext uri="{BB962C8B-B14F-4D97-AF65-F5344CB8AC3E}">
        <p14:creationId xmlns:p14="http://schemas.microsoft.com/office/powerpoint/2010/main" val="172859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82" y="1279972"/>
            <a:ext cx="6439037" cy="4298057"/>
          </a:xfrm>
        </p:spPr>
      </p:pic>
    </p:spTree>
    <p:extLst>
      <p:ext uri="{BB962C8B-B14F-4D97-AF65-F5344CB8AC3E}">
        <p14:creationId xmlns:p14="http://schemas.microsoft.com/office/powerpoint/2010/main" val="309517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9" y="1099952"/>
            <a:ext cx="6978422" cy="4658097"/>
          </a:xfrm>
        </p:spPr>
      </p:pic>
    </p:spTree>
    <p:extLst>
      <p:ext uri="{BB962C8B-B14F-4D97-AF65-F5344CB8AC3E}">
        <p14:creationId xmlns:p14="http://schemas.microsoft.com/office/powerpoint/2010/main" val="772930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5" y="996033"/>
            <a:ext cx="7289790" cy="4865935"/>
          </a:xfrm>
        </p:spPr>
      </p:pic>
    </p:spTree>
    <p:extLst>
      <p:ext uri="{BB962C8B-B14F-4D97-AF65-F5344CB8AC3E}">
        <p14:creationId xmlns:p14="http://schemas.microsoft.com/office/powerpoint/2010/main" val="384682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0" y="1315976"/>
            <a:ext cx="6331160" cy="4226049"/>
          </a:xfrm>
        </p:spPr>
      </p:pic>
    </p:spTree>
    <p:extLst>
      <p:ext uri="{BB962C8B-B14F-4D97-AF65-F5344CB8AC3E}">
        <p14:creationId xmlns:p14="http://schemas.microsoft.com/office/powerpoint/2010/main" val="133840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6" y="1408274"/>
            <a:ext cx="5613128" cy="4041452"/>
          </a:xfrm>
        </p:spPr>
      </p:pic>
    </p:spTree>
    <p:extLst>
      <p:ext uri="{BB962C8B-B14F-4D97-AF65-F5344CB8AC3E}">
        <p14:creationId xmlns:p14="http://schemas.microsoft.com/office/powerpoint/2010/main" val="223980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63" y="534712"/>
            <a:ext cx="3863875" cy="5788577"/>
          </a:xfrm>
        </p:spPr>
      </p:pic>
    </p:spTree>
    <p:extLst>
      <p:ext uri="{BB962C8B-B14F-4D97-AF65-F5344CB8AC3E}">
        <p14:creationId xmlns:p14="http://schemas.microsoft.com/office/powerpoint/2010/main" val="1596316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55" y="604255"/>
            <a:ext cx="5649491" cy="5649491"/>
          </a:xfrm>
        </p:spPr>
      </p:pic>
    </p:spTree>
    <p:extLst>
      <p:ext uri="{BB962C8B-B14F-4D97-AF65-F5344CB8AC3E}">
        <p14:creationId xmlns:p14="http://schemas.microsoft.com/office/powerpoint/2010/main" val="228354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3" y="930156"/>
            <a:ext cx="7487174" cy="4997688"/>
          </a:xfrm>
        </p:spPr>
      </p:pic>
    </p:spTree>
    <p:extLst>
      <p:ext uri="{BB962C8B-B14F-4D97-AF65-F5344CB8AC3E}">
        <p14:creationId xmlns:p14="http://schemas.microsoft.com/office/powerpoint/2010/main" val="261298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9" y="1099952"/>
            <a:ext cx="6978422" cy="4658097"/>
          </a:xfrm>
        </p:spPr>
      </p:pic>
    </p:spTree>
    <p:extLst>
      <p:ext uri="{BB962C8B-B14F-4D97-AF65-F5344CB8AC3E}">
        <p14:creationId xmlns:p14="http://schemas.microsoft.com/office/powerpoint/2010/main" val="180341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55" y="426835"/>
            <a:ext cx="4007891" cy="6004331"/>
          </a:xfrm>
        </p:spPr>
      </p:pic>
    </p:spTree>
    <p:extLst>
      <p:ext uri="{BB962C8B-B14F-4D97-AF65-F5344CB8AC3E}">
        <p14:creationId xmlns:p14="http://schemas.microsoft.com/office/powerpoint/2010/main" val="3387527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5" y="996033"/>
            <a:ext cx="7289790" cy="4865935"/>
          </a:xfrm>
        </p:spPr>
      </p:pic>
    </p:spTree>
    <p:extLst>
      <p:ext uri="{BB962C8B-B14F-4D97-AF65-F5344CB8AC3E}">
        <p14:creationId xmlns:p14="http://schemas.microsoft.com/office/powerpoint/2010/main" val="1614376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71" y="642589"/>
            <a:ext cx="3719859" cy="5572822"/>
          </a:xfrm>
        </p:spPr>
      </p:pic>
    </p:spTree>
    <p:extLst>
      <p:ext uri="{BB962C8B-B14F-4D97-AF65-F5344CB8AC3E}">
        <p14:creationId xmlns:p14="http://schemas.microsoft.com/office/powerpoint/2010/main" val="107298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63" y="676263"/>
            <a:ext cx="5505475" cy="5505475"/>
          </a:xfrm>
        </p:spPr>
      </p:pic>
    </p:spTree>
    <p:extLst>
      <p:ext uri="{BB962C8B-B14F-4D97-AF65-F5344CB8AC3E}">
        <p14:creationId xmlns:p14="http://schemas.microsoft.com/office/powerpoint/2010/main" val="2363445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5" y="1207964"/>
            <a:ext cx="6654791" cy="4442073"/>
          </a:xfrm>
        </p:spPr>
      </p:pic>
    </p:spTree>
    <p:extLst>
      <p:ext uri="{BB962C8B-B14F-4D97-AF65-F5344CB8AC3E}">
        <p14:creationId xmlns:p14="http://schemas.microsoft.com/office/powerpoint/2010/main" val="3362850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51" y="568251"/>
            <a:ext cx="5721499" cy="5721499"/>
          </a:xfrm>
        </p:spPr>
      </p:pic>
    </p:spTree>
    <p:extLst>
      <p:ext uri="{BB962C8B-B14F-4D97-AF65-F5344CB8AC3E}">
        <p14:creationId xmlns:p14="http://schemas.microsoft.com/office/powerpoint/2010/main" val="3251755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8" y="1135956"/>
            <a:ext cx="6870545" cy="4586089"/>
          </a:xfrm>
        </p:spPr>
      </p:pic>
    </p:spTree>
    <p:extLst>
      <p:ext uri="{BB962C8B-B14F-4D97-AF65-F5344CB8AC3E}">
        <p14:creationId xmlns:p14="http://schemas.microsoft.com/office/powerpoint/2010/main" val="2093163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2" y="1068041"/>
            <a:ext cx="7074036" cy="4721919"/>
          </a:xfrm>
        </p:spPr>
      </p:pic>
    </p:spTree>
    <p:extLst>
      <p:ext uri="{BB962C8B-B14F-4D97-AF65-F5344CB8AC3E}">
        <p14:creationId xmlns:p14="http://schemas.microsoft.com/office/powerpoint/2010/main" val="401489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60" y="743977"/>
            <a:ext cx="3571081" cy="5370047"/>
          </a:xfrm>
        </p:spPr>
      </p:pic>
    </p:spTree>
    <p:extLst>
      <p:ext uri="{BB962C8B-B14F-4D97-AF65-F5344CB8AC3E}">
        <p14:creationId xmlns:p14="http://schemas.microsoft.com/office/powerpoint/2010/main" val="297315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7" y="1212057"/>
            <a:ext cx="6642527" cy="4433887"/>
          </a:xfrm>
        </p:spPr>
      </p:pic>
    </p:spTree>
    <p:extLst>
      <p:ext uri="{BB962C8B-B14F-4D97-AF65-F5344CB8AC3E}">
        <p14:creationId xmlns:p14="http://schemas.microsoft.com/office/powerpoint/2010/main" val="384198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44" y="698932"/>
            <a:ext cx="4550113" cy="5460137"/>
          </a:xfrm>
        </p:spPr>
      </p:pic>
    </p:spTree>
    <p:extLst>
      <p:ext uri="{BB962C8B-B14F-4D97-AF65-F5344CB8AC3E}">
        <p14:creationId xmlns:p14="http://schemas.microsoft.com/office/powerpoint/2010/main" val="9513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776074"/>
            <a:ext cx="3528392" cy="5305852"/>
          </a:xfrm>
        </p:spPr>
      </p:pic>
    </p:spTree>
    <p:extLst>
      <p:ext uri="{BB962C8B-B14F-4D97-AF65-F5344CB8AC3E}">
        <p14:creationId xmlns:p14="http://schemas.microsoft.com/office/powerpoint/2010/main" val="84478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48" y="581553"/>
            <a:ext cx="3787105" cy="5694895"/>
          </a:xfrm>
        </p:spPr>
      </p:pic>
    </p:spTree>
    <p:extLst>
      <p:ext uri="{BB962C8B-B14F-4D97-AF65-F5344CB8AC3E}">
        <p14:creationId xmlns:p14="http://schemas.microsoft.com/office/powerpoint/2010/main" val="14931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1" y="1318357"/>
            <a:ext cx="6347798" cy="4221286"/>
          </a:xfrm>
        </p:spPr>
      </p:pic>
    </p:spTree>
    <p:extLst>
      <p:ext uri="{BB962C8B-B14F-4D97-AF65-F5344CB8AC3E}">
        <p14:creationId xmlns:p14="http://schemas.microsoft.com/office/powerpoint/2010/main" val="408519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dyhani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</Words>
  <Application>Microsoft Office PowerPoint</Application>
  <PresentationFormat>Экран (4:3)</PresentationFormat>
  <Paragraphs>38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dyhanie</dc:title>
  <dc:creator>Александр Илларионов</dc:creator>
  <cp:lastModifiedBy>Александр Илларионов</cp:lastModifiedBy>
  <cp:revision>3</cp:revision>
  <dcterms:created xsi:type="dcterms:W3CDTF">2015-08-30T22:46:27Z</dcterms:created>
  <dcterms:modified xsi:type="dcterms:W3CDTF">2015-08-30T23:01:02Z</dcterms:modified>
</cp:coreProperties>
</file>