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4660"/>
  </p:normalViewPr>
  <p:slideViewPr>
    <p:cSldViewPr>
      <p:cViewPr varScale="1">
        <p:scale>
          <a:sx n="69" d="100"/>
          <a:sy n="69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7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0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0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8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0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4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1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6DC5-6276-4202-86D2-E242A8C38B7A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2540-4D8F-42C2-8FAB-21A8098C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1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07848"/>
            <a:ext cx="7802880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3" y="604255"/>
            <a:ext cx="7532654" cy="5649491"/>
          </a:xfrm>
        </p:spPr>
      </p:pic>
    </p:spTree>
    <p:extLst>
      <p:ext uri="{BB962C8B-B14F-4D97-AF65-F5344CB8AC3E}">
        <p14:creationId xmlns:p14="http://schemas.microsoft.com/office/powerpoint/2010/main" val="13455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4" y="604255"/>
            <a:ext cx="7518333" cy="5649491"/>
          </a:xfrm>
        </p:spPr>
      </p:pic>
    </p:spTree>
    <p:extLst>
      <p:ext uri="{BB962C8B-B14F-4D97-AF65-F5344CB8AC3E}">
        <p14:creationId xmlns:p14="http://schemas.microsoft.com/office/powerpoint/2010/main" val="101037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5" y="1168053"/>
            <a:ext cx="8150930" cy="4521894"/>
          </a:xfrm>
        </p:spPr>
      </p:pic>
    </p:spTree>
    <p:extLst>
      <p:ext uri="{BB962C8B-B14F-4D97-AF65-F5344CB8AC3E}">
        <p14:creationId xmlns:p14="http://schemas.microsoft.com/office/powerpoint/2010/main" val="66552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03" y="701330"/>
            <a:ext cx="6011395" cy="5455341"/>
          </a:xfrm>
        </p:spPr>
      </p:pic>
    </p:spTree>
    <p:extLst>
      <p:ext uri="{BB962C8B-B14F-4D97-AF65-F5344CB8AC3E}">
        <p14:creationId xmlns:p14="http://schemas.microsoft.com/office/powerpoint/2010/main" val="2012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34" y="521312"/>
            <a:ext cx="4361532" cy="5815376"/>
          </a:xfrm>
        </p:spPr>
      </p:pic>
    </p:spTree>
    <p:extLst>
      <p:ext uri="{BB962C8B-B14F-4D97-AF65-F5344CB8AC3E}">
        <p14:creationId xmlns:p14="http://schemas.microsoft.com/office/powerpoint/2010/main" val="38425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" y="640259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4796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75" y="604255"/>
            <a:ext cx="5872650" cy="5649491"/>
          </a:xfrm>
        </p:spPr>
      </p:pic>
    </p:spTree>
    <p:extLst>
      <p:ext uri="{BB962C8B-B14F-4D97-AF65-F5344CB8AC3E}">
        <p14:creationId xmlns:p14="http://schemas.microsoft.com/office/powerpoint/2010/main" val="218326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38" y="1281497"/>
            <a:ext cx="5830325" cy="4295006"/>
          </a:xfrm>
        </p:spPr>
      </p:pic>
    </p:spTree>
    <p:extLst>
      <p:ext uri="{BB962C8B-B14F-4D97-AF65-F5344CB8AC3E}">
        <p14:creationId xmlns:p14="http://schemas.microsoft.com/office/powerpoint/2010/main" val="60029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1" y="532644"/>
            <a:ext cx="7804919" cy="5792713"/>
          </a:xfrm>
        </p:spPr>
      </p:pic>
    </p:spTree>
    <p:extLst>
      <p:ext uri="{BB962C8B-B14F-4D97-AF65-F5344CB8AC3E}">
        <p14:creationId xmlns:p14="http://schemas.microsoft.com/office/powerpoint/2010/main" val="271746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3" y="604255"/>
            <a:ext cx="7532654" cy="5649491"/>
          </a:xfrm>
        </p:spPr>
      </p:pic>
    </p:spTree>
    <p:extLst>
      <p:ext uri="{BB962C8B-B14F-4D97-AF65-F5344CB8AC3E}">
        <p14:creationId xmlns:p14="http://schemas.microsoft.com/office/powerpoint/2010/main" val="325774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3" y="947267"/>
            <a:ext cx="7330015" cy="4963467"/>
          </a:xfrm>
        </p:spPr>
      </p:pic>
    </p:spTree>
    <p:extLst>
      <p:ext uri="{BB962C8B-B14F-4D97-AF65-F5344CB8AC3E}">
        <p14:creationId xmlns:p14="http://schemas.microsoft.com/office/powerpoint/2010/main" val="81786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Илларионов</dc:creator>
  <cp:lastModifiedBy>Александр Илларионов</cp:lastModifiedBy>
  <cp:revision>1</cp:revision>
  <dcterms:created xsi:type="dcterms:W3CDTF">2015-08-30T23:01:41Z</dcterms:created>
  <dcterms:modified xsi:type="dcterms:W3CDTF">2015-08-30T23:07:46Z</dcterms:modified>
</cp:coreProperties>
</file>